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4674"/>
  </p:normalViewPr>
  <p:slideViewPr>
    <p:cSldViewPr snapToGrid="0">
      <p:cViewPr varScale="1">
        <p:scale>
          <a:sx n="71" d="100"/>
          <a:sy n="71" d="100"/>
        </p:scale>
        <p:origin x="18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362" b="41388"/>
          <a:stretch>
            <a:fillRect/>
          </a:stretch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116" y="802131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latin typeface="+mj-lt"/>
                <a:ea typeface="+mj-ea"/>
                <a:cs typeface="+mj-cs"/>
              </a:rPr>
              <a:t>XERO</a:t>
            </a:r>
            <a:endParaRPr lang="en-US" sz="7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Graphic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1" name="Straight Connector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3621" y="3175552"/>
            <a:ext cx="8269038" cy="338808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dirty="0">
                <a:sym typeface="+mn-ea"/>
              </a:rPr>
              <a:t>Vaishnavi </a:t>
            </a:r>
            <a:r>
              <a:rPr lang="en-US" dirty="0" err="1">
                <a:sym typeface="+mn-ea"/>
              </a:rPr>
              <a:t>Dasari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(QA Manager)</a:t>
            </a:r>
            <a:br>
              <a:rPr lang="en-US" dirty="0"/>
            </a:br>
            <a:r>
              <a:rPr lang="en-US" dirty="0"/>
              <a:t>Manoj Challapalli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(QA Analyst)</a:t>
            </a:r>
            <a:br>
              <a:rPr lang="en-US" dirty="0"/>
            </a:br>
            <a:r>
              <a:rPr lang="en-US" dirty="0"/>
              <a:t>Chandana Seelam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(QA Analyst)</a:t>
            </a:r>
            <a:br>
              <a:rPr lang="en-US" dirty="0"/>
            </a:br>
            <a:r>
              <a:rPr lang="en-US" dirty="0" err="1"/>
              <a:t>Saikar</a:t>
            </a:r>
            <a:r>
              <a:rPr lang="en-US" dirty="0"/>
              <a:t> </a:t>
            </a:r>
            <a:r>
              <a:rPr lang="en-US" dirty="0" err="1"/>
              <a:t>Reddypally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(Business Analyst)</a:t>
            </a:r>
            <a:br>
              <a:rPr lang="en-US" dirty="0"/>
            </a:br>
            <a:r>
              <a:rPr lang="en-US" dirty="0"/>
              <a:t>Tejaswi Talluru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(Business Analyst)</a:t>
            </a:r>
            <a:br>
              <a:rPr lang="en-US" dirty="0"/>
            </a:br>
            <a:r>
              <a:rPr lang="en-US" dirty="0"/>
              <a:t>Vinod Kumar </a:t>
            </a:r>
            <a:r>
              <a:rPr lang="en-US" dirty="0" err="1"/>
              <a:t>Alluru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 err="1"/>
              <a:t>Srija</a:t>
            </a:r>
            <a:r>
              <a:rPr lang="en-US" dirty="0"/>
              <a:t> </a:t>
            </a:r>
            <a:r>
              <a:rPr lang="en-US" dirty="0" err="1"/>
              <a:t>Vanka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 err="1"/>
              <a:t>Praharsha</a:t>
            </a:r>
            <a:r>
              <a:rPr lang="en-US" dirty="0"/>
              <a:t> Reddy </a:t>
            </a:r>
            <a:r>
              <a:rPr lang="en-US" dirty="0" err="1"/>
              <a:t>Beemidi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 err="1"/>
              <a:t>Sree</a:t>
            </a:r>
            <a:r>
              <a:rPr lang="en-US" dirty="0"/>
              <a:t> Vishnu </a:t>
            </a:r>
            <a:r>
              <a:rPr lang="en-US" dirty="0" err="1"/>
              <a:t>Dommaraju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r>
              <a:rPr lang="en-US" dirty="0">
                <a:sym typeface="+mn-ea"/>
              </a:rPr>
              <a:t>Mani Chandana Kilaru</a:t>
            </a:r>
            <a:r>
              <a:rPr lang="en-GB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(Software Tester)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8305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en-US">
                <a:sym typeface="+mn-ea"/>
              </a:rPr>
              <a:t>Appendix:</a:t>
            </a:r>
            <a:br>
              <a:rPr lang="en-US"/>
            </a:br>
            <a:r>
              <a:rPr lang="en-US">
                <a:sym typeface="+mn-ea"/>
              </a:rPr>
              <a:t>GitHub Repository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GitHub Repo Link</a:t>
            </a:r>
            <a:br>
              <a:rPr lang="en-US"/>
            </a:br>
            <a:endParaRPr lang="en-US"/>
          </a:p>
        </p:txBody>
      </p:sp>
      <p:pic>
        <p:nvPicPr>
          <p:cNvPr id="4" name="Content Placeholder 3" descr="Screenshot 2024-05-09 at 8.22.48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101090"/>
            <a:ext cx="11256010" cy="30206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09395" y="47244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GitHub Repo Folder Structure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GitHub Repo Folder Structure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820" y="2766060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en-US" sz="9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Thank You</a:t>
            </a:r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Decomposition Diagram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8" y="1825625"/>
            <a:ext cx="1051559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03124"/>
            <a:ext cx="11249416" cy="51106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RoadMap</a:t>
            </a:r>
            <a:endParaRPr lang="en-US" dirty="0"/>
          </a:p>
        </p:txBody>
      </p:sp>
      <p:pic>
        <p:nvPicPr>
          <p:cNvPr id="5" name="Content Placeholder 4" descr="A screenshot of a spreadshee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4097" y="1453019"/>
            <a:ext cx="10337217" cy="5039856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</a:t>
            </a:r>
            <a:endParaRPr lang="en-US" dirty="0"/>
          </a:p>
        </p:txBody>
      </p:sp>
      <p:pic>
        <p:nvPicPr>
          <p:cNvPr id="5" name="Content Placeholder 4" descr="A screenshot of a tes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99528" y="1956594"/>
            <a:ext cx="6813178" cy="4089400"/>
          </a:xfrm>
        </p:spPr>
      </p:pic>
      <p:pic>
        <p:nvPicPr>
          <p:cNvPr id="7" name="Picture 6" descr="A black background with white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1" y="1956594"/>
            <a:ext cx="4068109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Design Specification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0688"/>
            <a:ext cx="3859306" cy="1603657"/>
          </a:xfrm>
        </p:spPr>
      </p:pic>
      <p:pic>
        <p:nvPicPr>
          <p:cNvPr id="7" name="Picture 6" descr="A black and white checklist with white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0329"/>
            <a:ext cx="4182035" cy="2941177"/>
          </a:xfrm>
          <a:prstGeom prst="rect">
            <a:avLst/>
          </a:prstGeom>
        </p:spPr>
      </p:pic>
      <p:pic>
        <p:nvPicPr>
          <p:cNvPr id="9" name="Picture 8" descr="A document with a list of items&#10;&#10;Description automatically generated with medium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387" y="1500232"/>
            <a:ext cx="6181166" cy="45061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 dirty="0">
                <a:sym typeface="+mn-ea"/>
              </a:rPr>
              <a:t>Test Case Specification</a:t>
            </a:r>
            <a:br>
              <a:rPr lang="en-GB" dirty="0"/>
            </a:br>
            <a:endParaRPr lang="en-US"/>
          </a:p>
        </p:txBody>
      </p:sp>
      <p:pic>
        <p:nvPicPr>
          <p:cNvPr id="4" name="Content Placeholder 3" descr="Screenshot 2024-05-09 at 8.06.46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6690" y="1390015"/>
            <a:ext cx="9037955" cy="5173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Test Summary Report</a:t>
            </a:r>
            <a:br>
              <a:rPr lang="en-US"/>
            </a:br>
            <a:endParaRPr lang="en-US"/>
          </a:p>
        </p:txBody>
      </p:sp>
      <p:pic>
        <p:nvPicPr>
          <p:cNvPr id="4" name="Content Placeholder 3" descr="Screenshot 2024-05-09 at 8.11.27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20190"/>
            <a:ext cx="4947920" cy="4907280"/>
          </a:xfrm>
          <a:prstGeom prst="rect">
            <a:avLst/>
          </a:prstGeom>
        </p:spPr>
      </p:pic>
      <p:pic>
        <p:nvPicPr>
          <p:cNvPr id="5" name="Picture 4" descr="Screenshot 2024-05-09 at 8.12.05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0" y="1243330"/>
            <a:ext cx="5410835" cy="4089400"/>
          </a:xfrm>
          <a:prstGeom prst="rect">
            <a:avLst/>
          </a:prstGeom>
        </p:spPr>
      </p:pic>
      <p:pic>
        <p:nvPicPr>
          <p:cNvPr id="6" name="Picture 5" descr="Screenshot 2024-05-09 at 8.12.55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120" y="5332730"/>
            <a:ext cx="5882640" cy="1108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sym typeface="+mn-ea"/>
              </a:rPr>
              <a:t>Application Recorded Demo</a:t>
            </a:r>
            <a:br>
              <a:rPr lang="en-GB">
                <a:sym typeface="+mn-ea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WPS Spreadsheets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SimSun</vt:lpstr>
      <vt:lpstr>Wingdings</vt:lpstr>
      <vt:lpstr>Univers</vt:lpstr>
      <vt:lpstr>Times New Roman</vt:lpstr>
      <vt:lpstr>Thonburi</vt:lpstr>
      <vt:lpstr>Microsoft YaHei</vt:lpstr>
      <vt:lpstr>汉仪旗黑</vt:lpstr>
      <vt:lpstr>Arial Unicode MS</vt:lpstr>
      <vt:lpstr>Calibri</vt:lpstr>
      <vt:lpstr>Helvetica Neue</vt:lpstr>
      <vt:lpstr>Univers</vt:lpstr>
      <vt:lpstr>苹方-简</vt:lpstr>
      <vt:lpstr>宋体-简</vt:lpstr>
      <vt:lpstr>GradientVTI</vt:lpstr>
      <vt:lpstr>XERO</vt:lpstr>
      <vt:lpstr>Functional Decomposition Diagram </vt:lpstr>
      <vt:lpstr>RCT</vt:lpstr>
      <vt:lpstr>Testing RoadMap</vt:lpstr>
      <vt:lpstr>Test Plan</vt:lpstr>
      <vt:lpstr>Test Design Specification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</dc:title>
  <dc:creator>SEELAM CHANDANA</dc:creator>
  <cp:lastModifiedBy>Reddypally Deeksith</cp:lastModifiedBy>
  <cp:revision>10</cp:revision>
  <dcterms:created xsi:type="dcterms:W3CDTF">2024-05-10T02:05:47Z</dcterms:created>
  <dcterms:modified xsi:type="dcterms:W3CDTF">2024-05-10T02:05:47Z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1033-5.7.1.8092</vt:lpwstr>
  </property>
</Properties>
</file>